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656105-0D4C-4B0C-97A4-180734DFA53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335E-D18D-490A-BE4D-322679B61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6D5-D8C1-414F-B74E-35CB0023A58D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30CB-1327-4BE8-B95D-95B08E36F59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CF47-3061-405A-99A5-C13ED61B651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FB4-8A98-452F-86D4-14C720AC48D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34B2-D962-4EDF-BC5B-20094F7D4EE4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C21-4DCB-4510-821D-15A21BF8A6B5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4E12-5D96-43B5-848C-2194B2AAA73C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5E4A-BC61-40B6-BB35-2341ACDE4617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128C-8A7B-4BFF-9F4F-4AF178635DBF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65-0877-4191-B9EB-FB135541E6FB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5BE7-BEC1-4526-9F84-2473926EA868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C8E3-E4C7-42E0-80C6-C212E6145AC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Crossbar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crossbar switch organization consists of a number of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points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are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intersections between processor buses and memory module paths.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 that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path from a processor to a memory module.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 point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logic to set up the transfer path between a processor and memory. 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295" y="3200400"/>
            <a:ext cx="3057367" cy="298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Hypercube Routing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routing procedure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exclusive-OR of the source node address with the destination node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resulting binary value will have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bits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to the axes on which the two nodes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is then sent along any one of the axes.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1: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010 going to 001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(010  x-or  001) = 011.</a:t>
            </a:r>
          </a:p>
          <a:p>
            <a:pPr algn="l"/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at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(000 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x-or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978" b="7890"/>
          <a:stretch/>
        </p:blipFill>
        <p:spPr bwMode="auto">
          <a:xfrm>
            <a:off x="4876800" y="3112503"/>
            <a:ext cx="3810000" cy="3059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Crossbar Switch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Crossbar switch-control logic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examines the address that is placed in the bus to determine whether its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is being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resolves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requests for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same memory module on a predetermined priority basis.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levels are established by the arbitration logic to select one CI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or more CPUs attempt to access the same memory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705" y="3314700"/>
            <a:ext cx="476879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Crossbar Switch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endParaRPr lang="en-US" sz="2000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crossbar switch organization supports simultaneous transfers from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 because there is a separate path associated with each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module. 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 required to implement the switch can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 quite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and complex. 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Multistage Switching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basic component of a multistage network is a two-input,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two-output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interchange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switch.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17452"/>
            <a:ext cx="4953000" cy="353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Multistage Switching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Network-The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tree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908576"/>
            <a:ext cx="5943600" cy="533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Multistage Switching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Network-Omega network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"/>
          <a:stretch/>
        </p:blipFill>
        <p:spPr bwMode="auto">
          <a:xfrm>
            <a:off x="1181100" y="914400"/>
            <a:ext cx="6858000" cy="527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Hypercube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called binary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n-cubes.</a:t>
            </a:r>
          </a:p>
          <a:p>
            <a:pPr algn="just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loosely coupled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composed of N =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processors interconnected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 n -dimensional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binary cube.</a:t>
            </a:r>
          </a:p>
          <a:p>
            <a:pPr algn="just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forms a node of the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cube.</a:t>
            </a:r>
          </a:p>
          <a:p>
            <a:pPr algn="just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processor has direct communication paths to n other neighbor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processors.</a:t>
            </a:r>
          </a:p>
          <a:p>
            <a:pPr algn="just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paths correspond to the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edges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cube. There are 2</a:t>
            </a:r>
            <a:r>
              <a:rPr lang="en-US" sz="20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distinct n-bit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binary addresses that can be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assigned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processors.</a:t>
            </a:r>
          </a:p>
          <a:p>
            <a:pPr algn="just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address differs from that of each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n neighbors by exactly one bit position. 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node is assigned a binary address in such a way that the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addresses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two neighbors differ in exactly one bit position.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Four-cube and five-cube?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Hypercube Interconnection Labeling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8" b="7890"/>
          <a:stretch/>
        </p:blipFill>
        <p:spPr bwMode="auto">
          <a:xfrm>
            <a:off x="526617" y="1828800"/>
            <a:ext cx="8160183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Hypercube Routing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three-cube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node 000 can communicate directly with node 001.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cross at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links to communicate with 011 (from 000 to 001 to 011 or from 000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010 to 011).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necessary to go through at least three links to communicate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 000 to node 111.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978" b="7890"/>
          <a:stretch/>
        </p:blipFill>
        <p:spPr bwMode="auto">
          <a:xfrm>
            <a:off x="2570054" y="2895600"/>
            <a:ext cx="408009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643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Crossbar Switch</vt:lpstr>
      <vt:lpstr>Crossbar Switch</vt:lpstr>
      <vt:lpstr>Crossbar Switch</vt:lpstr>
      <vt:lpstr>Multistage Switching Network</vt:lpstr>
      <vt:lpstr>Multistage Switching Network-The binary tree </vt:lpstr>
      <vt:lpstr>Multistage Switching Network-Omega network</vt:lpstr>
      <vt:lpstr>Hypercube Interconnection</vt:lpstr>
      <vt:lpstr>Hypercube Interconnection Labeling</vt:lpstr>
      <vt:lpstr> Hypercube Routing</vt:lpstr>
      <vt:lpstr> Hypercube Routing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Multiprocessors</dc:title>
  <dc:creator>AHMED</dc:creator>
  <cp:lastModifiedBy>engineer</cp:lastModifiedBy>
  <cp:revision>69</cp:revision>
  <cp:lastPrinted>2016-12-26T21:14:51Z</cp:lastPrinted>
  <dcterms:created xsi:type="dcterms:W3CDTF">2006-08-16T00:00:00Z</dcterms:created>
  <dcterms:modified xsi:type="dcterms:W3CDTF">2018-11-12T09:21:08Z</dcterms:modified>
</cp:coreProperties>
</file>