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81" r:id="rId2"/>
    <p:sldId id="282" r:id="rId3"/>
    <p:sldId id="263" r:id="rId4"/>
    <p:sldId id="264" r:id="rId5"/>
    <p:sldId id="265" r:id="rId6"/>
    <p:sldId id="266" r:id="rId7"/>
    <p:sldId id="267" r:id="rId8"/>
    <p:sldId id="268" r:id="rId9"/>
    <p:sldId id="269" r:id="rId10"/>
    <p:sldId id="270" r:id="rId11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39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169920" cy="48006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8" y="0"/>
            <a:ext cx="3169920" cy="48006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9D656105-0D4C-4B0C-97A4-180734DFA53E}" type="datetimeFigureOut">
              <a:rPr lang="en-US" smtClean="0"/>
              <a:t>11/12/2018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19138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1" y="4560570"/>
            <a:ext cx="5852160" cy="432054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119474"/>
            <a:ext cx="3169920" cy="48006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8" y="9119474"/>
            <a:ext cx="3169920" cy="48006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8006335E-D18D-490A-BE4D-322679B61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509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7C6D5-D8C1-414F-B74E-35CB0023A58D}" type="datetime1">
              <a:rPr lang="en-US" smtClean="0"/>
              <a:t>11/12/2018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030CB-1327-4BE8-B95D-95B08E36F590}" type="datetime1">
              <a:rPr lang="en-US" smtClean="0"/>
              <a:t>11/12/2018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9CF47-3061-405A-99A5-C13ED61B651C}" type="datetime1">
              <a:rPr lang="en-US" smtClean="0"/>
              <a:t>11/12/2018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7DFB4-8A98-452F-86D4-14C720AC48DC}" type="datetime1">
              <a:rPr lang="en-US" smtClean="0"/>
              <a:t>11/12/2018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A34B2-D962-4EDF-BC5B-20094F7D4EE4}" type="datetime1">
              <a:rPr lang="en-US" smtClean="0"/>
              <a:t>11/12/2018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39C21-4DCB-4510-821D-15A21BF8A6B5}" type="datetime1">
              <a:rPr lang="en-US" smtClean="0"/>
              <a:t>11/12/2018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54E12-5D96-43B5-848C-2194B2AAA73C}" type="datetime1">
              <a:rPr lang="en-US" smtClean="0"/>
              <a:t>11/12/2018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B5E4A-BC61-40B6-BB35-2341ACDE4617}" type="datetime1">
              <a:rPr lang="en-US" smtClean="0"/>
              <a:t>11/12/2018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0128C-8A7B-4BFF-9F4F-4AF178635DBF}" type="datetime1">
              <a:rPr lang="en-US" smtClean="0"/>
              <a:t>11/12/2018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1E165-0877-4191-B9EB-FB135541E6FB}" type="datetime1">
              <a:rPr lang="en-US" smtClean="0"/>
              <a:t>11/12/2018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B5BE7-BEC1-4526-9F84-2473926EA868}" type="datetime1">
              <a:rPr lang="en-US" smtClean="0"/>
              <a:t>11/12/2018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D8C8E3-E4C7-42E0-80C6-C212E6145AC0}" type="datetime1">
              <a:rPr lang="en-US" smtClean="0"/>
              <a:t>11/12/2018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1"/>
            <a:ext cx="7772400" cy="533400"/>
          </a:xfrm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Crossbar 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Switch</a:t>
            </a: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914400"/>
            <a:ext cx="8229600" cy="5334000"/>
          </a:xfrm>
        </p:spPr>
        <p:txBody>
          <a:bodyPr>
            <a:norm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crossbar switch organization consists of a number of </a:t>
            </a:r>
            <a:r>
              <a:rPr lang="en-US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cross points </a:t>
            </a:r>
            <a:r>
              <a:rPr lang="en-US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 are </a:t>
            </a:r>
            <a:r>
              <a:rPr lang="en-US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placed </a:t>
            </a:r>
            <a:r>
              <a:rPr lang="en-US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 intersections between processor buses and memory module paths.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switch that </a:t>
            </a:r>
            <a:r>
              <a:rPr lang="en-US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determines </a:t>
            </a:r>
            <a:r>
              <a:rPr lang="en-US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path from a processor to a memory module. </a:t>
            </a:r>
            <a:endParaRPr lang="en-US" sz="20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Each </a:t>
            </a:r>
            <a:r>
              <a:rPr lang="en-US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switch point </a:t>
            </a:r>
            <a:r>
              <a:rPr lang="en-US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has </a:t>
            </a:r>
            <a:r>
              <a:rPr lang="en-US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control logic to set up the transfer path between a processor and memory. </a:t>
            </a:r>
          </a:p>
          <a:p>
            <a:pPr algn="l"/>
            <a:endParaRPr lang="en-US" sz="20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04800" y="6182380"/>
            <a:ext cx="86106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Based on M. Morris Mano </a:t>
            </a:r>
            <a:r>
              <a:rPr lang="en-US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“Computer 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System </a:t>
            </a:r>
            <a:r>
              <a:rPr lang="en-US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Architecture”--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Assist. Lecturer Ahmed Salah </a:t>
            </a:r>
            <a:r>
              <a:rPr lang="en-US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Hameed</a:t>
            </a:r>
            <a:endParaRPr lang="en-US" sz="1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5295" y="3200400"/>
            <a:ext cx="3057367" cy="29819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45596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1"/>
            <a:ext cx="7772400" cy="533400"/>
          </a:xfrm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Hypercube Routing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914400"/>
            <a:ext cx="8229600" cy="5334000"/>
          </a:xfrm>
        </p:spPr>
        <p:txBody>
          <a:bodyPr>
            <a:normAutofit/>
          </a:bodyPr>
          <a:lstStyle/>
          <a:p>
            <a:r>
              <a:rPr lang="en-US" sz="2200" b="1" u="sng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routing procedure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Computing </a:t>
            </a:r>
            <a:r>
              <a:rPr lang="en-US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exclusive-OR of the source node address with the destination node </a:t>
            </a:r>
            <a:r>
              <a:rPr lang="en-US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address.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resulting binary value will have </a:t>
            </a:r>
            <a:r>
              <a:rPr lang="en-US" sz="20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bits </a:t>
            </a:r>
            <a:r>
              <a:rPr lang="en-US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corresponding to the axes on which the two nodes </a:t>
            </a:r>
            <a:r>
              <a:rPr lang="en-US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differ.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message is then sent along any one of the axes. </a:t>
            </a:r>
            <a:endParaRPr lang="en-US" sz="20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US" sz="2000" b="1" u="sng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Example 1:</a:t>
            </a:r>
            <a:r>
              <a:rPr lang="en-US" sz="20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Message </a:t>
            </a:r>
            <a:r>
              <a:rPr lang="en-US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 010 going to 001 </a:t>
            </a:r>
            <a:endParaRPr lang="en-US" sz="20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US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(010  x-or  001) = 011.</a:t>
            </a:r>
          </a:p>
          <a:p>
            <a:pPr algn="l"/>
            <a:r>
              <a:rPr lang="en-US" sz="2000" b="1" u="sng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Example </a:t>
            </a:r>
            <a:r>
              <a:rPr lang="en-US" sz="2000" b="1" u="sng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1:</a:t>
            </a:r>
            <a:r>
              <a:rPr lang="en-US" sz="20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Message at </a:t>
            </a:r>
            <a:r>
              <a:rPr lang="en-US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000 </a:t>
            </a:r>
            <a:r>
              <a:rPr lang="en-US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going to </a:t>
            </a:r>
            <a:r>
              <a:rPr lang="en-US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111 </a:t>
            </a:r>
            <a:endParaRPr lang="en-US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US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(000  </a:t>
            </a:r>
            <a:r>
              <a:rPr lang="en-US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x-or  </a:t>
            </a:r>
            <a:r>
              <a:rPr lang="en-US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111</a:t>
            </a:r>
            <a:r>
              <a:rPr lang="en-US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= </a:t>
            </a:r>
            <a:r>
              <a:rPr lang="en-US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111</a:t>
            </a:r>
            <a:r>
              <a:rPr lang="en-US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l"/>
            <a:endParaRPr lang="en-US" sz="20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04800" y="6182380"/>
            <a:ext cx="86106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Based on M. Morris Mano </a:t>
            </a:r>
            <a:r>
              <a:rPr lang="en-US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“Computer 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System </a:t>
            </a:r>
            <a:r>
              <a:rPr lang="en-US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Architecture”--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Assist. Lecturer Ahmed Salah </a:t>
            </a:r>
            <a:r>
              <a:rPr lang="en-US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Hameed</a:t>
            </a:r>
            <a:endParaRPr lang="en-US" sz="1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10978" b="7890"/>
          <a:stretch/>
        </p:blipFill>
        <p:spPr bwMode="auto">
          <a:xfrm>
            <a:off x="4876800" y="3112503"/>
            <a:ext cx="3810000" cy="30596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45596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1"/>
            <a:ext cx="7772400" cy="533400"/>
          </a:xfrm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Crossbar Switch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914400"/>
            <a:ext cx="8229600" cy="5334000"/>
          </a:xfrm>
        </p:spPr>
        <p:txBody>
          <a:bodyPr>
            <a:normAutofit/>
          </a:bodyPr>
          <a:lstStyle/>
          <a:p>
            <a:r>
              <a:rPr lang="en-US" sz="2000" b="1" u="sng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Crossbar switch-control logic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</a:t>
            </a:r>
            <a:r>
              <a:rPr lang="en-US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examines the address that is placed in the bus to determine whether its </a:t>
            </a:r>
            <a:r>
              <a:rPr lang="en-US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particular </a:t>
            </a:r>
            <a:r>
              <a:rPr lang="en-US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module is being </a:t>
            </a:r>
            <a:r>
              <a:rPr lang="en-US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addressed.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resolves </a:t>
            </a:r>
            <a:r>
              <a:rPr lang="en-US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multiple requests for </a:t>
            </a:r>
            <a:r>
              <a:rPr lang="en-US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access </a:t>
            </a:r>
            <a:r>
              <a:rPr lang="en-US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the same memory module on a predetermined priority basis. </a:t>
            </a:r>
            <a:endParaRPr lang="en-US" sz="20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Priority levels are established by the arbitration logic to select one CI </a:t>
            </a:r>
            <a:r>
              <a:rPr lang="en-US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when </a:t>
            </a:r>
            <a:r>
              <a:rPr lang="en-US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two or more CPUs attempt to access the same memory</a:t>
            </a:r>
            <a:r>
              <a:rPr lang="en-US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6" name="Rectangle 5"/>
          <p:cNvSpPr/>
          <p:nvPr/>
        </p:nvSpPr>
        <p:spPr>
          <a:xfrm>
            <a:off x="304800" y="6182380"/>
            <a:ext cx="86106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Based on M. Morris Mano </a:t>
            </a:r>
            <a:r>
              <a:rPr lang="en-US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“Computer 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System </a:t>
            </a:r>
            <a:r>
              <a:rPr lang="en-US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Architecture”--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Assist. Lecturer Ahmed Salah </a:t>
            </a:r>
            <a:r>
              <a:rPr lang="en-US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Hameed</a:t>
            </a:r>
            <a:endParaRPr lang="en-US" sz="1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5705" y="3314700"/>
            <a:ext cx="4768790" cy="293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45596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1"/>
            <a:ext cx="7772400" cy="533400"/>
          </a:xfrm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Crossbar Switch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914400"/>
            <a:ext cx="8229600" cy="5334000"/>
          </a:xfrm>
        </p:spPr>
        <p:txBody>
          <a:bodyPr>
            <a:normAutofit/>
          </a:bodyPr>
          <a:lstStyle/>
          <a:p>
            <a:endParaRPr lang="en-US" sz="2000" b="1" u="sng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b="1" u="sng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Advantage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crossbar switch organization supports simultaneous transfers from </a:t>
            </a:r>
            <a:r>
              <a:rPr lang="en-US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memory </a:t>
            </a:r>
            <a:r>
              <a:rPr lang="en-US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modules because there is a separate path associated with each </a:t>
            </a:r>
            <a:r>
              <a:rPr lang="en-US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module. </a:t>
            </a:r>
          </a:p>
          <a:p>
            <a:pPr algn="l"/>
            <a:endParaRPr lang="en-US" sz="20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b="1" u="sng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Disadvantage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hardware required to implement the switch can </a:t>
            </a:r>
            <a:r>
              <a:rPr lang="en-US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become quite </a:t>
            </a:r>
            <a:r>
              <a:rPr lang="en-US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large and complex. </a:t>
            </a:r>
          </a:p>
          <a:p>
            <a:pPr algn="l"/>
            <a:endParaRPr lang="en-US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en-US" sz="20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04800" y="6182380"/>
            <a:ext cx="86106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Based on M. Morris Mano </a:t>
            </a:r>
            <a:r>
              <a:rPr lang="en-US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“Computer 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System </a:t>
            </a:r>
            <a:r>
              <a:rPr lang="en-US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Architecture”--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Assist. Lecturer Ahmed Salah </a:t>
            </a:r>
            <a:r>
              <a:rPr lang="en-US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Hameed</a:t>
            </a:r>
            <a:endParaRPr lang="en-US" sz="1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5596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1"/>
            <a:ext cx="7772400" cy="533400"/>
          </a:xfrm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Multistage Switching 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Network</a:t>
            </a: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914400"/>
            <a:ext cx="8229600" cy="5334000"/>
          </a:xfrm>
        </p:spPr>
        <p:txBody>
          <a:bodyPr>
            <a:normAutofit/>
          </a:bodyPr>
          <a:lstStyle/>
          <a:p>
            <a:pPr algn="l"/>
            <a:r>
              <a:rPr lang="en-US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basic component of a multistage network is a two-input, </a:t>
            </a:r>
            <a:r>
              <a:rPr lang="en-US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two-output</a:t>
            </a:r>
            <a:endParaRPr lang="en-US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US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interchange </a:t>
            </a:r>
            <a:r>
              <a:rPr lang="en-US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switch.</a:t>
            </a:r>
          </a:p>
          <a:p>
            <a:pPr algn="l"/>
            <a:endParaRPr lang="en-US" sz="20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04800" y="6182380"/>
            <a:ext cx="86106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Based on M. Morris Mano </a:t>
            </a:r>
            <a:r>
              <a:rPr lang="en-US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“Computer 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System </a:t>
            </a:r>
            <a:r>
              <a:rPr lang="en-US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Architecture”--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Assist. Lecturer Ahmed Salah </a:t>
            </a:r>
            <a:r>
              <a:rPr lang="en-US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Hameed</a:t>
            </a:r>
            <a:endParaRPr lang="en-US" sz="1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2717452"/>
            <a:ext cx="4953000" cy="35309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45596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1"/>
            <a:ext cx="7772400" cy="533400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Multistage Switching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Network-The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binary tree </a:t>
            </a:r>
          </a:p>
        </p:txBody>
      </p:sp>
      <p:sp>
        <p:nvSpPr>
          <p:cNvPr id="6" name="Rectangle 5"/>
          <p:cNvSpPr/>
          <p:nvPr/>
        </p:nvSpPr>
        <p:spPr>
          <a:xfrm>
            <a:off x="304800" y="6182380"/>
            <a:ext cx="86106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Based on M. Morris Mano </a:t>
            </a:r>
            <a:r>
              <a:rPr lang="en-US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“Computer 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System </a:t>
            </a:r>
            <a:r>
              <a:rPr lang="en-US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Architecture”--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Assist. Lecturer Ahmed Salah </a:t>
            </a:r>
            <a:r>
              <a:rPr lang="en-US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Hameed</a:t>
            </a:r>
            <a:endParaRPr lang="en-US" sz="1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8300" y="908576"/>
            <a:ext cx="5943600" cy="53398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45596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1"/>
            <a:ext cx="7772400" cy="533400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Multistage Switching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Network-Omega network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04800" y="6182380"/>
            <a:ext cx="86106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Based on M. Morris Mano </a:t>
            </a:r>
            <a:r>
              <a:rPr lang="en-US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“Computer 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System </a:t>
            </a:r>
            <a:r>
              <a:rPr lang="en-US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Architecture”--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Assist. Lecturer Ahmed Salah </a:t>
            </a:r>
            <a:r>
              <a:rPr lang="en-US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Hameed</a:t>
            </a:r>
            <a:endParaRPr lang="en-US" sz="1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85"/>
          <a:stretch/>
        </p:blipFill>
        <p:spPr bwMode="auto">
          <a:xfrm>
            <a:off x="1181100" y="914400"/>
            <a:ext cx="6858000" cy="52716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45596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1"/>
            <a:ext cx="7772400" cy="533400"/>
          </a:xfrm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Hypercube 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Interconnection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914400"/>
            <a:ext cx="8229600" cy="5334000"/>
          </a:xfrm>
        </p:spPr>
        <p:txBody>
          <a:bodyPr>
            <a:norm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Also called binary </a:t>
            </a:r>
            <a:r>
              <a:rPr lang="en-US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n-cubes.</a:t>
            </a:r>
          </a:p>
          <a:p>
            <a:pPr algn="just"/>
            <a:endParaRPr lang="en-US" sz="20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is </a:t>
            </a:r>
            <a:r>
              <a:rPr lang="en-US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loosely coupled </a:t>
            </a:r>
            <a:r>
              <a:rPr lang="en-US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system </a:t>
            </a:r>
            <a:r>
              <a:rPr lang="en-US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composed of N = </a:t>
            </a:r>
            <a:r>
              <a:rPr lang="en-US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000" b="1" baseline="30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processors interconnected </a:t>
            </a:r>
            <a:r>
              <a:rPr lang="en-US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an n -dimensional </a:t>
            </a:r>
            <a:r>
              <a:rPr lang="en-US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binary cube.</a:t>
            </a:r>
          </a:p>
          <a:p>
            <a:pPr algn="just"/>
            <a:endParaRPr lang="en-US" sz="20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Each </a:t>
            </a:r>
            <a:r>
              <a:rPr lang="en-US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processor forms a node of the </a:t>
            </a:r>
            <a:r>
              <a:rPr lang="en-US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cube.</a:t>
            </a:r>
          </a:p>
          <a:p>
            <a:pPr algn="just"/>
            <a:endParaRPr lang="en-US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Each processor has direct communication paths to n other neighbor </a:t>
            </a:r>
            <a:r>
              <a:rPr lang="en-US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processors.</a:t>
            </a:r>
          </a:p>
          <a:p>
            <a:pPr algn="just"/>
            <a:endParaRPr lang="en-US" sz="20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These </a:t>
            </a:r>
            <a:r>
              <a:rPr lang="en-US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paths correspond to the </a:t>
            </a:r>
            <a:r>
              <a:rPr lang="en-US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edges </a:t>
            </a:r>
            <a:r>
              <a:rPr lang="en-US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the cube. There are 2</a:t>
            </a:r>
            <a:r>
              <a:rPr lang="en-US" sz="2000" b="1" baseline="30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en-US" sz="2000" b="1" baseline="30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distinct n-bit </a:t>
            </a:r>
            <a:r>
              <a:rPr lang="en-US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binary addresses that can be </a:t>
            </a:r>
            <a:r>
              <a:rPr lang="en-US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assigned </a:t>
            </a:r>
            <a:r>
              <a:rPr lang="en-US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the </a:t>
            </a:r>
            <a:r>
              <a:rPr lang="en-US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processors.</a:t>
            </a:r>
          </a:p>
          <a:p>
            <a:pPr algn="just"/>
            <a:endParaRPr lang="en-US" sz="20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Each </a:t>
            </a:r>
            <a:r>
              <a:rPr lang="en-US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processor address differs from that of each </a:t>
            </a:r>
            <a:r>
              <a:rPr lang="en-US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lang="en-US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its n neighbors by exactly one bit position. </a:t>
            </a:r>
          </a:p>
          <a:p>
            <a:pPr algn="l"/>
            <a:endParaRPr lang="en-US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04800" y="6182380"/>
            <a:ext cx="86106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Based on M. Morris Mano </a:t>
            </a:r>
            <a:r>
              <a:rPr lang="en-US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“Computer 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System </a:t>
            </a:r>
            <a:r>
              <a:rPr lang="en-US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Architecture”--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Assist. Lecturer Ahmed Salah </a:t>
            </a:r>
            <a:r>
              <a:rPr lang="en-US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Hameed</a:t>
            </a:r>
            <a:endParaRPr lang="en-US" sz="1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5596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457200" y="914400"/>
            <a:ext cx="8229600" cy="5334000"/>
          </a:xfrm>
        </p:spPr>
        <p:txBody>
          <a:bodyPr>
            <a:norm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Each node is assigned a binary address in such a way that the </a:t>
            </a:r>
            <a:r>
              <a:rPr lang="en-US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addresses </a:t>
            </a:r>
            <a:r>
              <a:rPr lang="en-US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two neighbors differ in exactly one bit position. </a:t>
            </a:r>
            <a:endParaRPr lang="en-US" sz="20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sz="20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sz="20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sz="20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sz="20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sz="20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Four-cube and five-cube?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1"/>
            <a:ext cx="7772400" cy="533400"/>
          </a:xfrm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Hypercube Interconnection Labeling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04800" y="6182380"/>
            <a:ext cx="86106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Based on M. Morris Mano </a:t>
            </a:r>
            <a:r>
              <a:rPr lang="en-US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“Computer 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System </a:t>
            </a:r>
            <a:r>
              <a:rPr lang="en-US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Architecture”--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Assist. Lecturer Ahmed Salah </a:t>
            </a:r>
            <a:r>
              <a:rPr lang="en-US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Hameed</a:t>
            </a:r>
            <a:endParaRPr lang="en-US" sz="1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978" b="7890"/>
          <a:stretch/>
        </p:blipFill>
        <p:spPr bwMode="auto">
          <a:xfrm>
            <a:off x="526617" y="1828800"/>
            <a:ext cx="8160183" cy="3276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45596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1"/>
            <a:ext cx="7772400" cy="533400"/>
          </a:xfrm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Hypercube Routing</a:t>
            </a: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914400"/>
            <a:ext cx="8229600" cy="5334000"/>
          </a:xfrm>
        </p:spPr>
        <p:txBody>
          <a:bodyPr>
            <a:norm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 </a:t>
            </a:r>
            <a:r>
              <a:rPr lang="en-US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three-cube </a:t>
            </a:r>
            <a:r>
              <a:rPr lang="en-US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structure</a:t>
            </a:r>
            <a:r>
              <a:rPr lang="en-US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node 000 can communicate directly with node 001. </a:t>
            </a:r>
            <a:endParaRPr lang="en-US" sz="20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Node </a:t>
            </a:r>
            <a:r>
              <a:rPr lang="en-US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000</a:t>
            </a:r>
            <a:r>
              <a:rPr lang="en-US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must cross at </a:t>
            </a:r>
            <a:r>
              <a:rPr lang="en-US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least </a:t>
            </a:r>
            <a:r>
              <a:rPr lang="en-US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two links to communicate with 011 (from 000 to 001 to 011 or from 000 </a:t>
            </a:r>
            <a:r>
              <a:rPr lang="en-US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en-US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010 to 011). </a:t>
            </a:r>
            <a:endParaRPr lang="en-US" sz="20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</a:t>
            </a:r>
            <a:r>
              <a:rPr lang="en-US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necessary to go through at least three links to communicate </a:t>
            </a:r>
            <a:r>
              <a:rPr lang="en-US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from </a:t>
            </a:r>
            <a:r>
              <a:rPr lang="en-US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node 000 to node 111. </a:t>
            </a:r>
            <a:endParaRPr lang="en-US" sz="20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04800" y="6182380"/>
            <a:ext cx="86106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Based on M. Morris Mano </a:t>
            </a:r>
            <a:r>
              <a:rPr lang="en-US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“Computer 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System </a:t>
            </a:r>
            <a:r>
              <a:rPr lang="en-US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Architecture”--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Assist. Lecturer Ahmed Salah </a:t>
            </a:r>
            <a:r>
              <a:rPr lang="en-US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Hameed</a:t>
            </a:r>
            <a:endParaRPr lang="en-US" sz="1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10978" b="7890"/>
          <a:stretch/>
        </p:blipFill>
        <p:spPr bwMode="auto">
          <a:xfrm>
            <a:off x="2570054" y="2895600"/>
            <a:ext cx="4080092" cy="327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45596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762</TotalTime>
  <Words>643</Words>
  <Application>Microsoft Office PowerPoint</Application>
  <PresentationFormat>On-screen Show (4:3)</PresentationFormat>
  <Paragraphs>80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Times New Roman</vt:lpstr>
      <vt:lpstr>Office Theme</vt:lpstr>
      <vt:lpstr>Crossbar Switch</vt:lpstr>
      <vt:lpstr>Crossbar Switch</vt:lpstr>
      <vt:lpstr>Crossbar Switch</vt:lpstr>
      <vt:lpstr>Multistage Switching Network</vt:lpstr>
      <vt:lpstr>Multistage Switching Network-The binary tree </vt:lpstr>
      <vt:lpstr>Multistage Switching Network-Omega network</vt:lpstr>
      <vt:lpstr>Hypercube Interconnection</vt:lpstr>
      <vt:lpstr>Hypercube Interconnection Labeling</vt:lpstr>
      <vt:lpstr> Hypercube Routing</vt:lpstr>
      <vt:lpstr> Hypercube Routing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Characteristics of Multiprocessors</dc:title>
  <dc:creator>AHMED</dc:creator>
  <cp:lastModifiedBy>engineer</cp:lastModifiedBy>
  <cp:revision>69</cp:revision>
  <cp:lastPrinted>2016-12-26T21:14:51Z</cp:lastPrinted>
  <dcterms:created xsi:type="dcterms:W3CDTF">2006-08-16T00:00:00Z</dcterms:created>
  <dcterms:modified xsi:type="dcterms:W3CDTF">2018-11-12T09:21:08Z</dcterms:modified>
</cp:coreProperties>
</file>